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0" r:id="rId7"/>
    <p:sldId id="271" r:id="rId8"/>
    <p:sldId id="258" r:id="rId9"/>
    <p:sldId id="259" r:id="rId10"/>
    <p:sldId id="260" r:id="rId11"/>
    <p:sldId id="261" r:id="rId12"/>
    <p:sldId id="262" r:id="rId13"/>
    <p:sldId id="263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21436-E333-7BD1-738A-FF16F0618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F8081B-41DB-20C6-97C5-92FE62966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3C14B-6ED8-0149-50DB-26A26C7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FBBC12-13EE-5F88-D92C-E0CB9C6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CEED25-CA10-D7F1-869A-71A7ECF4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36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E9011-7BA3-F326-22E5-41266630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7CF823-F771-9588-097B-E8CF43B13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F436F-9161-2C81-9EFC-C0F2188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0BADDB-1C74-9567-9295-BAD7F887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D20F3-E0B2-8807-01CB-E5CB23DC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BAB28C6-3AE9-308D-F0A2-69F072A46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AA1F1A-D02C-71CF-A88F-0A36DE7C9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A0879F-7764-B999-7830-2E803607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55905-06D8-83FD-5BF3-50CF81E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27182-1E5B-FD3A-DA7F-A5A3AA7F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48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0F991-3EBA-B2C4-9428-1B7D526F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53F731-8098-1CE9-E324-A7F17429B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E9834D-4357-A550-6CD8-11CCB9A7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5EB0F-751F-07CD-C89A-849BA44F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E09631-7B9C-BDE4-9AA1-DC1DBCB0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3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7622A-BE7C-DF37-8B06-00E72F9A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A0CBD3-7562-32AC-87A9-AFFEB57A9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D8B53A-B299-8AB1-7219-DC1076E9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DF39F-E923-7750-5F68-F6C2325E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609A2-14FF-69BB-427E-DB03ADCB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81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B7D84-AA45-FEA9-ABB7-2D7C372B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5BB00F-3363-D033-213E-F36C66A9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248E99-3E9D-32F1-A482-7101F046B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F5864F-0F7C-C211-7564-ABE2EFD5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8BD6F0-E40E-FF60-FEF1-15BD0DFC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29531E-B312-F0F6-4278-E908D681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0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8E43C-5FB5-6776-B98B-810C1579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02375-66CC-1ABC-7453-374E620A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9E453-D129-CAE6-EF7C-CCEEE2060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7B59C7-2A9D-A500-3C6D-36AFFF767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E9AE86-519C-DDBF-ED73-104B43210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66B2D-67F1-4729-B802-C4A6A97C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DF49C74-507E-71E7-A118-2812E861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28BC27-4245-B6BF-00A6-65FA1529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67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AD610-041A-F640-C246-3912D44F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69C6CF-E712-F6B8-0C56-8C0B5AB2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FD483F-CEC1-AC4F-A067-A39933DC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111D4A-BFA9-6B41-8D9F-22EEC8A3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8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A4C0AD-9E0E-FA9F-3EFF-B0EE3BB6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2FC420-41C2-138E-A968-BA881AC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D9E471-FDFE-456A-42AE-ECB352CF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25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68940-C43C-6CC3-1563-65E975E9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4C19C4-E30D-9D70-4654-8A7A4A7C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09140E-0746-431B-B137-300C307A5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3730F3-4B65-BF05-ECC7-A987B1E3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089B04-7F99-247C-092B-1DC0C336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310D3F-C2F0-0D86-C140-5A4F410A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64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9E5F1-D67E-F573-8F3A-47727BB9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5E8816-10E7-2824-72B9-75C5D73CD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435B27-615A-A56C-DA38-2EA3FAEE1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10B0C-1A7B-D1B3-05D3-AB616043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4662B7-CAE1-56DE-607A-51582532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2A532E-D6A5-F9C7-4ABF-2CE3A2C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31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B9D7C-86E9-BB39-B3D6-905F7DD2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BC1D4B-BCCF-171C-C417-83CD64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BBFE3-E92E-9082-22D7-F2166F2ED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A64D0-5CE0-494C-95B2-15F98C6CC746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67543-9528-9744-6343-73C37C825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4BDB39-8AA5-825F-6BAA-404435655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BDDD8-A8A7-424D-973E-B64E688D76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4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D1255-7E08-6E6B-6A11-B59063C31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по </a:t>
            </a:r>
            <a:r>
              <a:rPr lang="en-US" dirty="0" err="1"/>
              <a:t>PyGame</a:t>
            </a:r>
            <a:br>
              <a:rPr lang="ru-RU" dirty="0"/>
            </a:br>
            <a:r>
              <a:rPr lang="en-US" dirty="0"/>
              <a:t>“Snake Game”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10BF1-4010-9FFA-0525-C804D4060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</a:t>
            </a:r>
            <a:r>
              <a:rPr lang="en-US" dirty="0"/>
              <a:t>: </a:t>
            </a:r>
            <a:r>
              <a:rPr lang="ru-RU" dirty="0"/>
              <a:t>Шилов Александр</a:t>
            </a:r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 err="1"/>
              <a:t>Волобой</a:t>
            </a:r>
            <a:r>
              <a:rPr lang="ru-RU" dirty="0"/>
              <a:t> Михаил Андреевич </a:t>
            </a:r>
          </a:p>
        </p:txBody>
      </p:sp>
    </p:spTree>
    <p:extLst>
      <p:ext uri="{BB962C8B-B14F-4D97-AF65-F5344CB8AC3E}">
        <p14:creationId xmlns:p14="http://schemas.microsoft.com/office/powerpoint/2010/main" val="261669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12F6C-9E1A-AFD5-F437-7DF483E7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Уровень 2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FF7571-0408-E959-7CB7-240A3FD8D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857" y="1825625"/>
            <a:ext cx="4074286" cy="4351338"/>
          </a:xfrm>
        </p:spPr>
      </p:pic>
    </p:spTree>
    <p:extLst>
      <p:ext uri="{BB962C8B-B14F-4D97-AF65-F5344CB8AC3E}">
        <p14:creationId xmlns:p14="http://schemas.microsoft.com/office/powerpoint/2010/main" val="294587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0A9C7-E2DB-EB73-9792-9890F9B8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Уровень 3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1DC454-5EB1-0A4A-1E9A-D7532315F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129" y="1825625"/>
            <a:ext cx="4053742" cy="4351338"/>
          </a:xfrm>
        </p:spPr>
      </p:pic>
    </p:spTree>
    <p:extLst>
      <p:ext uri="{BB962C8B-B14F-4D97-AF65-F5344CB8AC3E}">
        <p14:creationId xmlns:p14="http://schemas.microsoft.com/office/powerpoint/2010/main" val="255282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8DB7A-5591-66A9-FCED-0BC92C1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Уровень 4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09E6DAE-5D36-C81A-3480-7CC00B77A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83" y="1825625"/>
            <a:ext cx="4038234" cy="4351338"/>
          </a:xfrm>
        </p:spPr>
      </p:pic>
    </p:spTree>
    <p:extLst>
      <p:ext uri="{BB962C8B-B14F-4D97-AF65-F5344CB8AC3E}">
        <p14:creationId xmlns:p14="http://schemas.microsoft.com/office/powerpoint/2010/main" val="389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9242A-1018-CDAA-3216-DA2BC88C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Уровень 5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995644-8CC8-E22A-B3DA-27F55204C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376" y="1825625"/>
            <a:ext cx="4061248" cy="4351338"/>
          </a:xfrm>
        </p:spPr>
      </p:pic>
    </p:spTree>
    <p:extLst>
      <p:ext uri="{BB962C8B-B14F-4D97-AF65-F5344CB8AC3E}">
        <p14:creationId xmlns:p14="http://schemas.microsoft.com/office/powerpoint/2010/main" val="45270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5A4960-832F-4161-4D57-EE3E257793C8}"/>
              </a:ext>
            </a:extLst>
          </p:cNvPr>
          <p:cNvSpPr txBox="1"/>
          <p:nvPr/>
        </p:nvSpPr>
        <p:spPr>
          <a:xfrm>
            <a:off x="1553592" y="390617"/>
            <a:ext cx="8851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Используемые библиотеки</a:t>
            </a:r>
            <a:br>
              <a:rPr lang="ru-RU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4372B-38BB-0861-8DFD-DB29E02FDA74}"/>
              </a:ext>
            </a:extLst>
          </p:cNvPr>
          <p:cNvSpPr txBox="1"/>
          <p:nvPr/>
        </p:nvSpPr>
        <p:spPr>
          <a:xfrm>
            <a:off x="967666" y="1571348"/>
            <a:ext cx="94369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 err="1"/>
              <a:t>PyGame</a:t>
            </a:r>
            <a:r>
              <a:rPr lang="en-US" sz="4000" dirty="0"/>
              <a:t> – </a:t>
            </a:r>
            <a:r>
              <a:rPr lang="ru-RU" sz="4000" dirty="0"/>
              <a:t>вся основа приложения</a:t>
            </a: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SYS</a:t>
            </a:r>
            <a:r>
              <a:rPr lang="ru-RU" sz="4000" dirty="0"/>
              <a:t> – работа с системой</a:t>
            </a:r>
            <a:r>
              <a:rPr lang="en-US" sz="4000" dirty="0"/>
              <a:t>, </a:t>
            </a:r>
            <a:r>
              <a:rPr lang="ru-RU" sz="4000" dirty="0"/>
              <a:t>выход из программы</a:t>
            </a: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Random</a:t>
            </a:r>
            <a:r>
              <a:rPr lang="ru-RU" sz="4000" dirty="0"/>
              <a:t> – случайное выпадение фрукта</a:t>
            </a:r>
          </a:p>
          <a:p>
            <a:pPr marL="342900" indent="-342900">
              <a:buAutoNum type="arabicPeriod"/>
            </a:pPr>
            <a:r>
              <a:rPr lang="ru-RU" sz="4000" dirty="0"/>
              <a:t> </a:t>
            </a:r>
            <a:r>
              <a:rPr lang="en-US" sz="4000" dirty="0"/>
              <a:t>csv – </a:t>
            </a:r>
            <a:r>
              <a:rPr lang="ru-RU" sz="4000" dirty="0"/>
              <a:t>создание БД</a:t>
            </a:r>
            <a:r>
              <a:rPr lang="en-US" sz="4000" dirty="0"/>
              <a:t>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24937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7516EC-BEC3-34A8-924E-09A58242A15C}"/>
              </a:ext>
            </a:extLst>
          </p:cNvPr>
          <p:cNvSpPr txBox="1"/>
          <p:nvPr/>
        </p:nvSpPr>
        <p:spPr>
          <a:xfrm>
            <a:off x="1759258" y="2413337"/>
            <a:ext cx="8673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Спасибо за внимание!!!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B6D6F61-1CAA-8C49-9C90-D320631F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" y="3891317"/>
            <a:ext cx="5690586" cy="22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5EC1C59-E20A-26A5-84F3-7A13AE0F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97" y="3592654"/>
            <a:ext cx="5232647" cy="27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5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CE12A-C9D7-9433-8D20-8C082F560608}"/>
              </a:ext>
            </a:extLst>
          </p:cNvPr>
          <p:cNvSpPr txBox="1"/>
          <p:nvPr/>
        </p:nvSpPr>
        <p:spPr>
          <a:xfrm>
            <a:off x="976544" y="781236"/>
            <a:ext cx="103513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Программа представляет собой всеми известную игру </a:t>
            </a:r>
            <a:r>
              <a:rPr lang="en-US" sz="4000" dirty="0"/>
              <a:t>“</a:t>
            </a:r>
            <a:r>
              <a:rPr lang="ru-RU" sz="4000" dirty="0"/>
              <a:t>Змейка</a:t>
            </a:r>
            <a:r>
              <a:rPr lang="en-US" sz="4000" dirty="0"/>
              <a:t>”, </a:t>
            </a:r>
            <a:r>
              <a:rPr lang="ru-RU" sz="4000" dirty="0"/>
              <a:t>только с дополненными возможностями и разными уровнями</a:t>
            </a:r>
          </a:p>
          <a:p>
            <a:r>
              <a:rPr lang="ru-RU" sz="4000" dirty="0"/>
              <a:t>И конечно же я вдохновился этой легендой</a:t>
            </a:r>
            <a:r>
              <a:rPr lang="en-US" sz="4000" dirty="0"/>
              <a:t>, </a:t>
            </a:r>
            <a:r>
              <a:rPr lang="ru-RU" sz="4000" dirty="0"/>
              <a:t>которая помогает убрать стресс с уроков Яндекс Лицея</a:t>
            </a:r>
            <a:r>
              <a:rPr lang="en-US" sz="4000" dirty="0"/>
              <a:t>…</a:t>
            </a:r>
            <a:endParaRPr lang="ru-RU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873D56-B19C-1F38-3EF7-470A7D2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56" y="4536488"/>
            <a:ext cx="4014679" cy="22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3FD17-ECC3-124E-6050-FF4D61F8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Окей Гугл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D694D6-61AF-7B77-0B94-85C4A125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990" y="1690688"/>
            <a:ext cx="4890019" cy="4942111"/>
          </a:xfrm>
        </p:spPr>
      </p:pic>
    </p:spTree>
    <p:extLst>
      <p:ext uri="{BB962C8B-B14F-4D97-AF65-F5344CB8AC3E}">
        <p14:creationId xmlns:p14="http://schemas.microsoft.com/office/powerpoint/2010/main" val="37938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B6070-6C91-E878-5996-C801E729D1EA}"/>
              </a:ext>
            </a:extLst>
          </p:cNvPr>
          <p:cNvSpPr txBox="1"/>
          <p:nvPr/>
        </p:nvSpPr>
        <p:spPr>
          <a:xfrm>
            <a:off x="1180730" y="612559"/>
            <a:ext cx="975655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b="1" dirty="0"/>
              <a:t>Цель</a:t>
            </a:r>
            <a:r>
              <a:rPr lang="en-US" sz="3200" dirty="0"/>
              <a:t>: </a:t>
            </a:r>
            <a:endParaRPr lang="ru-RU" sz="3200" dirty="0"/>
          </a:p>
          <a:p>
            <a:pPr marL="0" indent="0">
              <a:buNone/>
            </a:pPr>
            <a:r>
              <a:rPr lang="ru-RU" sz="3200" dirty="0"/>
              <a:t>Создать настольное приложение для игры в легенду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b="1" dirty="0"/>
              <a:t>Задачи</a:t>
            </a:r>
            <a:r>
              <a:rPr lang="en-US" sz="3200" b="1" dirty="0"/>
              <a:t>: </a:t>
            </a:r>
            <a:endParaRPr lang="ru-RU" sz="3200" dirty="0"/>
          </a:p>
          <a:p>
            <a:pPr marL="514350" indent="-514350">
              <a:buAutoNum type="arabicPeriod"/>
            </a:pPr>
            <a:r>
              <a:rPr lang="ru-RU" sz="3200" dirty="0"/>
              <a:t>Регистрация пользователя</a:t>
            </a:r>
          </a:p>
          <a:p>
            <a:pPr marL="514350" indent="-514350">
              <a:buAutoNum type="arabicPeriod"/>
            </a:pPr>
            <a:r>
              <a:rPr lang="ru-RU" sz="3200" dirty="0"/>
              <a:t>Открытие стартового окна начала игры</a:t>
            </a:r>
          </a:p>
          <a:p>
            <a:pPr marL="514350" indent="-514350">
              <a:buAutoNum type="arabicPeriod"/>
            </a:pPr>
            <a:r>
              <a:rPr lang="ru-RU" sz="3200" dirty="0"/>
              <a:t>Создание поля</a:t>
            </a:r>
            <a:r>
              <a:rPr lang="en-US" sz="3200" dirty="0"/>
              <a:t>,</a:t>
            </a:r>
            <a:r>
              <a:rPr lang="ru-RU" sz="3200" dirty="0"/>
              <a:t> сетки для игры</a:t>
            </a:r>
          </a:p>
          <a:p>
            <a:pPr marL="514350" indent="-514350">
              <a:buAutoNum type="arabicPeriod"/>
            </a:pPr>
            <a:r>
              <a:rPr lang="ru-RU" sz="3200" dirty="0"/>
              <a:t>Выбор уровня сложности</a:t>
            </a:r>
          </a:p>
          <a:p>
            <a:pPr marL="514350" indent="-514350">
              <a:buAutoNum type="arabicPeriod"/>
            </a:pPr>
            <a:r>
              <a:rPr lang="ru-RU" sz="3200" dirty="0"/>
              <a:t>Управление игрой при помощи стрелок и кнопок </a:t>
            </a:r>
            <a:r>
              <a:rPr lang="en-US" sz="3200" dirty="0"/>
              <a:t>W, S, D, A</a:t>
            </a:r>
            <a:endParaRPr lang="ru-RU" sz="3200" dirty="0"/>
          </a:p>
          <a:p>
            <a:pPr marL="514350" indent="-514350">
              <a:buAutoNum type="arabicPeriod"/>
            </a:pPr>
            <a:r>
              <a:rPr lang="ru-RU" sz="3200" dirty="0"/>
              <a:t>Подсчёт очков </a:t>
            </a:r>
          </a:p>
          <a:p>
            <a:pPr marL="514350" indent="-514350">
              <a:buAutoNum type="arabicPeriod"/>
            </a:pPr>
            <a:r>
              <a:rPr lang="ru-RU" sz="3200" dirty="0"/>
              <a:t>Выход из игры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899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18445-8B33-4680-3EC3-209D5EE246A3}"/>
              </a:ext>
            </a:extLst>
          </p:cNvPr>
          <p:cNvSpPr txBox="1"/>
          <p:nvPr/>
        </p:nvSpPr>
        <p:spPr>
          <a:xfrm>
            <a:off x="2059619" y="736847"/>
            <a:ext cx="774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Техническое Задание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987F3-F4C3-B962-D547-C6A6BA4DC852}"/>
              </a:ext>
            </a:extLst>
          </p:cNvPr>
          <p:cNvSpPr txBox="1"/>
          <p:nvPr/>
        </p:nvSpPr>
        <p:spPr>
          <a:xfrm>
            <a:off x="994299" y="1899821"/>
            <a:ext cx="10289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dirty="0"/>
              <a:t>Приложение должно содержать</a:t>
            </a:r>
            <a:r>
              <a:rPr lang="en-US" sz="2400" dirty="0"/>
              <a:t>:</a:t>
            </a:r>
          </a:p>
          <a:p>
            <a:pPr marL="514350" indent="-514350">
              <a:buAutoNum type="arabicPeriod"/>
            </a:pPr>
            <a:endParaRPr lang="ru-RU" sz="2400" dirty="0"/>
          </a:p>
          <a:p>
            <a:pPr marL="514350" indent="-514350">
              <a:buAutoNum type="arabicPeriod"/>
            </a:pPr>
            <a:r>
              <a:rPr lang="ru-RU" sz="2400" dirty="0"/>
              <a:t>Выбор уровня сложности</a:t>
            </a:r>
          </a:p>
          <a:p>
            <a:pPr marL="514350" indent="-514350">
              <a:buAutoNum type="arabicPeriod"/>
            </a:pPr>
            <a:r>
              <a:rPr lang="ru-RU" sz="2400" dirty="0"/>
              <a:t>Карту игры</a:t>
            </a:r>
          </a:p>
          <a:p>
            <a:pPr marL="514350" indent="-514350">
              <a:buAutoNum type="arabicPeriod"/>
            </a:pPr>
            <a:r>
              <a:rPr lang="ru-RU" sz="2400" dirty="0"/>
              <a:t>Понятное управление 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ru-RU" sz="2400" dirty="0"/>
              <a:t>Подсчёт очков </a:t>
            </a:r>
          </a:p>
          <a:p>
            <a:pPr marL="514350" indent="-514350">
              <a:buAutoNum type="arabicPeriod"/>
            </a:pPr>
            <a:r>
              <a:rPr lang="ru-RU" sz="2400" dirty="0"/>
              <a:t>Звук поедания</a:t>
            </a:r>
          </a:p>
          <a:p>
            <a:pPr marL="514350" indent="-514350">
              <a:buAutoNum type="arabicPeriod"/>
            </a:pPr>
            <a:r>
              <a:rPr lang="ru-RU" sz="2400" dirty="0"/>
              <a:t>Появление фруктов</a:t>
            </a:r>
          </a:p>
          <a:p>
            <a:endParaRPr lang="ru-RU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462497-6A02-4B27-604F-A96A3D10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22" y="1541859"/>
            <a:ext cx="4622945" cy="422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38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72948-BBB5-7454-AD21-AC2AFC7C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Окно регистрации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40D723-92B4-507B-6B0E-0F1F8A02B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544" y="1825625"/>
            <a:ext cx="4096911" cy="4351338"/>
          </a:xfrm>
        </p:spPr>
      </p:pic>
    </p:spTree>
    <p:extLst>
      <p:ext uri="{BB962C8B-B14F-4D97-AF65-F5344CB8AC3E}">
        <p14:creationId xmlns:p14="http://schemas.microsoft.com/office/powerpoint/2010/main" val="356231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EA744-A27C-33F5-E922-5E84EAF6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Стартовое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DCACC7-7F37-FB23-F04A-2B8A7550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030" y="1825625"/>
            <a:ext cx="4101940" cy="4351338"/>
          </a:xfrm>
        </p:spPr>
      </p:pic>
    </p:spTree>
    <p:extLst>
      <p:ext uri="{BB962C8B-B14F-4D97-AF65-F5344CB8AC3E}">
        <p14:creationId xmlns:p14="http://schemas.microsoft.com/office/powerpoint/2010/main" val="286956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8EF05-A390-8CA6-7DE8-FA9276F9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Окно выбора уровней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F27863-76B5-2636-FE67-5E109C60C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434" y="1825625"/>
            <a:ext cx="4045132" cy="4351338"/>
          </a:xfrm>
        </p:spPr>
      </p:pic>
    </p:spTree>
    <p:extLst>
      <p:ext uri="{BB962C8B-B14F-4D97-AF65-F5344CB8AC3E}">
        <p14:creationId xmlns:p14="http://schemas.microsoft.com/office/powerpoint/2010/main" val="9411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A5F5D-94A1-FAFC-D1B2-9ED9BCC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Уровень 1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C75491-7EC2-F4AD-7DD8-10FADA601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682" y="1825625"/>
            <a:ext cx="4052636" cy="4351338"/>
          </a:xfrm>
        </p:spPr>
      </p:pic>
    </p:spTree>
    <p:extLst>
      <p:ext uri="{BB962C8B-B14F-4D97-AF65-F5344CB8AC3E}">
        <p14:creationId xmlns:p14="http://schemas.microsoft.com/office/powerpoint/2010/main" val="434908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165</Words>
  <Application>Microsoft Office PowerPoint</Application>
  <PresentationFormat>Широкоэкранный</PresentationFormat>
  <Paragraphs>40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Проект по PyGame “Snake Game”</vt:lpstr>
      <vt:lpstr>Презентация PowerPoint</vt:lpstr>
      <vt:lpstr>Окей Гугл</vt:lpstr>
      <vt:lpstr>Презентация PowerPoint</vt:lpstr>
      <vt:lpstr>Презентация PowerPoint</vt:lpstr>
      <vt:lpstr>Окно регистрации</vt:lpstr>
      <vt:lpstr>Стартовое окно</vt:lpstr>
      <vt:lpstr>Окно выбора уровней</vt:lpstr>
      <vt:lpstr>Уровень 1</vt:lpstr>
      <vt:lpstr>Уровень 2</vt:lpstr>
      <vt:lpstr>Уровень 3</vt:lpstr>
      <vt:lpstr>Уровень 4</vt:lpstr>
      <vt:lpstr>Уровень 5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 “Snake Game”</dc:title>
  <dc:creator>Александр Шилов</dc:creator>
  <cp:lastModifiedBy>Александр Шилов</cp:lastModifiedBy>
  <cp:revision>4</cp:revision>
  <dcterms:created xsi:type="dcterms:W3CDTF">2024-01-25T08:59:19Z</dcterms:created>
  <dcterms:modified xsi:type="dcterms:W3CDTF">2024-01-28T21:35:09Z</dcterms:modified>
</cp:coreProperties>
</file>